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768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42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998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674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548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680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393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126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825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47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88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542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42AAF-9AD1-1F7B-B965-1F5F1BB9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2800" b="1" dirty="0">
                <a:solidFill>
                  <a:srgbClr val="BE5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DESIGN OF MACHINE ELEMENTS</a:t>
            </a:r>
            <a:br>
              <a:rPr lang="en-US" altLang="en-US" sz="2800" b="1" dirty="0">
                <a:solidFill>
                  <a:srgbClr val="BE5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BE5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800" b="1" baseline="30000" dirty="0">
                <a:solidFill>
                  <a:srgbClr val="BE5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800" b="1" dirty="0">
                <a:solidFill>
                  <a:srgbClr val="BE5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SEMESTER </a:t>
            </a:r>
            <a:br>
              <a:rPr lang="en-US" altLang="en-US" sz="2800" b="1" dirty="0">
                <a:solidFill>
                  <a:srgbClr val="BE5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BE5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MECHANICAL ENGINEERING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8B2E1F-56E5-6D1C-3796-EC9562270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438040"/>
            <a:ext cx="4419600" cy="16002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BE5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Mr. Kalia Sethi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BE5F00"/>
                </a:solidFill>
                <a:latin typeface="Arial Narrow" panose="020B0606020202030204" pitchFamily="34" charset="0"/>
              </a:rPr>
              <a:t>Dept. of Mechanical engineering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BE5F00"/>
                </a:solidFill>
                <a:latin typeface="Arial Narrow" panose="020B0606020202030204" pitchFamily="34" charset="0"/>
              </a:rPr>
              <a:t>UCPES Berhampur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9023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38D449-BEC3-E9E4-1847-06B2E144F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425663"/>
            <a:ext cx="7086600" cy="60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60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CEBC22-6F77-C57D-25F8-FB525FE60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24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9EF66E-6229-EB52-A64E-5EF10C4BF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0"/>
            <a:ext cx="8247248" cy="60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14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2140C3-D04F-D2F7-A5C1-058593CCD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"/>
            <a:ext cx="7162800" cy="606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986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AA2F0D-D82E-FAAC-D4BB-0D8DF6DC3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00191"/>
            <a:ext cx="7543800" cy="665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69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CC1570-3751-A812-71ED-AA4579717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63865"/>
            <a:ext cx="7722138" cy="628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7150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921C88-86EA-006F-FDC2-FA8B5286A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313110"/>
            <a:ext cx="7086600" cy="616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7338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1B33A6-E127-39CC-EE67-4B751BDDB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72019"/>
            <a:ext cx="7086600" cy="590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558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E1745F-2AE7-6C80-75BD-8AF3D07E1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73704"/>
            <a:ext cx="7391400" cy="604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71313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</TotalTime>
  <Words>15</Words>
  <Application>Microsoft Office PowerPoint</Application>
  <PresentationFormat>On-screen Show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Gallery</vt:lpstr>
      <vt:lpstr>DESIGN OF MACHINE ELEMENTS 5TH SEMESTER  MECHANICAL ENGINEERING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UCPES-MECH-2</cp:lastModifiedBy>
  <cp:revision>4</cp:revision>
  <dcterms:created xsi:type="dcterms:W3CDTF">2006-08-16T00:00:00Z</dcterms:created>
  <dcterms:modified xsi:type="dcterms:W3CDTF">2023-09-11T06:03:44Z</dcterms:modified>
</cp:coreProperties>
</file>